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B99A5B-67FD-44E1-8A13-CAC56DB132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0C5F4F-AD44-4BA9-93EA-2D6B9B928B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5723468" cy="1828090"/>
          </a:xfrm>
        </p:spPr>
        <p:txBody>
          <a:bodyPr/>
          <a:lstStyle/>
          <a:p>
            <a:r>
              <a:rPr lang="ru-RU" dirty="0" smtClean="0"/>
              <a:t>Последствия употребления ПАВ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05064"/>
            <a:ext cx="5712179" cy="147158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Заведующая </a:t>
            </a:r>
          </a:p>
          <a:p>
            <a:pPr algn="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ДПО №6 ГБУЗ РНД  №1                               </a:t>
            </a:r>
          </a:p>
          <a:p>
            <a:pPr algn="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Авхадиева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Раиля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Сафиевна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4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Пары или газы быстро впитываются (абсорбируются) через слизистые оболочки дыхательных путей. Им не приходится проходить через печень с ее обезвреживающими ферментами, как это бывает при употреблении алкоголя, - они поступают прямо в мозг. При глубоком дыхании газ попадает непосредственно в мелкие бронхи и альвеолы, откуда сразу поступает в кровь.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Еще изобутан, бутан и пропан могут сочетаться между собой и вызывать сердечную аритмию, которая в течение считанных минут приводит к смерти. Особенно опасным является нарушения работы функций мозга и легких. Иногда бывают случаи,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открывается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кровотечение или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отмирают ткани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пищевого тракта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желудка.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ирта\Downloads\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3"/>
            <a:ext cx="4176464" cy="25266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93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Токсикомания является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смертельно опасной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человека.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трудно определить, из-за чего ребенок может потерять сознание или внезапно умереть. А все это лишь вдохнув газ из зажигалки. Вообще смесь газов сама по себе не имеет запаха, просто при производстве в них добавляют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Этот запах от одежды ребенка должен сразу же насторожить родителей и дать им повод начать действовать.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Опьянение, достигнутое за счет вдыхания летучих веществ, во многом напоминает приподнятое настроение, характерное для употребления алкоголя. Однако к нему нередко добавляются зрительные и слуховые галлюцинации. Другие типичные эффекты при вдыхании летучих веществ - ощущение собственного сверх могущества, агрессивность и снижение болевой чувствительности, а также депрессивные состояния. Некоторые переживают ощущения пребывания на грани жизни и смерти и считают, что в этом как раз и заключается "кайф", в то время как других это отпугивает.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 токсикомании очень актуальна, а последствия необратимы.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несколько стадий опьянения токсикомана. Сначала наступает легкое опьянение, похожее на алкогольное, тело становится немного мягче, сознание затуманивается, настроение повышается.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Мирта\Downloads\2264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19"/>
            <a:ext cx="3009900" cy="2257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149" name="Picture 5" descr="C:\Users\Мирта\Download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3" y="3365067"/>
            <a:ext cx="3260907" cy="2636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488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токсикомании очень актуальна, а последствия необратимы.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несколько стадий опьянения токсикомана. Сначала наступает легкое опьянение, похожее на алкогольное, тело становится немного мягче, сознание затуманивается, настроение повышается.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478" y="634336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их действием, может случиться что угодно. Если перенюхать какое-то из веществ, то можно сразу закончить жизнь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летальным исходом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даже в первое употребление.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Зависимость может не возникнуть, например, если человеку не понравилось с первого, второго употребления.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ирта\Downloads\toxiko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95" y="4264548"/>
            <a:ext cx="5238750" cy="22607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82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Психическая и физическая зависимости проявляются жестко. Симптомы абстиненции острые. Боли в мышцах и костях, судороги, тремор, тошнота, рвота, сильные головные боли, отсутствие аппетита и сна.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 мучительный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быстро не проходит.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ирта\Downloads\Samoubijstvo-podrostka-45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91557"/>
            <a:ext cx="4176464" cy="2880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61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002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Психические проявления не более приятны. Сильные депрессии, приступы агрессии, сильная раздражительность, злость, бесконтрольное поведение, желание употребить. Токсикоман живет в своем мире, где ему никто не нужен. Он обособляется от семьи, родственников, знакомых. Буквально через 2 месяца употребления у токсикомана разрушаются внутренние органы организма и головной мозг. Если употреблять долго, то инвалидность обеспечена. Это факт.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480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Родителям токсикоманов надо быть очень бдительными.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Токсикомания поражает организм и психику человека и требует лечения, т.к. можно просто не успеть.</a:t>
            </a:r>
          </a:p>
          <a:p>
            <a:endParaRPr lang="ru-RU" dirty="0"/>
          </a:p>
        </p:txBody>
      </p:sp>
      <p:pic>
        <p:nvPicPr>
          <p:cNvPr id="5122" name="Picture 2" descr="C:\Users\Мирта\Downloads\ufjeUov7y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7" y="3048452"/>
            <a:ext cx="5538962" cy="30243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08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3"/>
            <a:ext cx="6838528" cy="12241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Токсикомания газом.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128792" cy="41044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Мода на вдыхание токсичного газа для зажигалок пришла к нам из Европы. Бельгийское общество встревожено ростом популярности среди подростков так называемым "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сниффинга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 - вдыхания газа из баллончиков для заправки зажигалок.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употребляют школьники?</a:t>
            </a:r>
            <a:endParaRPr lang="ru-RU" dirty="0"/>
          </a:p>
        </p:txBody>
      </p:sp>
      <p:pic>
        <p:nvPicPr>
          <p:cNvPr id="8194" name="Picture 2" descr="C:\Users\Мирта\Downloads\ews_deti_vod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2119313"/>
            <a:ext cx="373432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243428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каждым годом подростки придумывают разные виды и формы употребления ПАВ. Сейчас популярностью у подростков пользуется нюхательный табак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снафф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Именно таким американским словечком называет молодежь нюхательный табак.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225079" cy="3096343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956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2794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Снафф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snuff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– это обычный табак, перемолотый до мельчайших пылевых частиц. Такой табак не курят, а либо нюхают (сухой табак), либо закладывают за губу (влажный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снафф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Учащиеся 8-9 –х классов употребляют </a:t>
            </a:r>
            <a:r>
              <a:rPr lang="ru-RU" sz="2700" u="sng" dirty="0" err="1" smtClean="0">
                <a:latin typeface="Times New Roman" pitchFamily="18" charset="0"/>
                <a:cs typeface="Times New Roman" pitchFamily="18" charset="0"/>
              </a:rPr>
              <a:t>снафф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0024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158417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Учащиеся 5-7 –х  классов используют электронные сигареты.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99176" cy="3777283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 их основным элементам относятся следующие: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жидкий никотин;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пропиленгликоль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(PG);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натуральный (овощной) глицерин (VG);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вода;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Концентрация веществ может значительно различаться в зависимости от типа электронных сигарет.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09520" cy="15841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Вейперы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(от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vapor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пар) сторонники различного вида электронных сигарет и процесса выдыхания ароматизированного пара. Точно известно о больших сообществах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вейперов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США и Европе и с недавнего времени в России.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776864" cy="400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16421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9-11-х классов чаще употребляют кальян.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486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7"/>
            <a:ext cx="6408712" cy="2587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96952"/>
            <a:ext cx="7560840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Популярность экзотического способа курения табака объясняется несколькими простыми причинами. Многих привлекает ароматизированный фруктовыми добавками табак, а также неординарная атмосфера заведения — как правило, оформленного в восточном стиле, — а также сам ритуал курения.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813258"/>
            <a:ext cx="6456717" cy="252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8832" cy="206084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обычный одночасовой сеанс курения кальяна человек вдыхает в 100–200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 большее количество дыма по сравнению с выкуренной сигаретой.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976664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1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3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предотвратить   распространение нового вида токсикомании, одни бельгийские политики требуют запретить продажу зажигалок и баллончиков для их заправки подросткам младше 16 лет, другие предлагают проводить разъяснительную работу в школах. В Бельгии только за последние две недели в результате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сниффинга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", оказывающего разрушающее воздействие на мозг и легкие подростков, пострадали восемь юных токсикоманов.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988840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Во-первых, он доступен, его всегда можно свободно купить в любом торговом павильоне, хозяйственном магазине. Свою роль играет и невысокая цена. Во-вторых, после употребления паров газа быстро наступает эффект опьянения. Сначала подростки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токсикоманят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ради интереса, пытаются удовлетворить собственное любопытство.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2362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подростки выбирают именно газ для зажигалок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31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в силу занятости, напряженного ритма работы, формального общения со своими детьми не всегда замечают изменения в их поведении.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признаки употребления токсических веществ  это тошнота и головокружение. Других медицинских проявлений нет. Поэтому факт того, что ребенок «пыхает», сложно определить визуально.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597702"/>
            <a:ext cx="55806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диагноз токсикомания можно лишь в том случае, когда у подростка обнаружены такие показатели, как: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	 непреодолимое желание вдыхать токсичные летучие вещества;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	также когда человек задается целью увеличить дозу приема токсина;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	когда у человека наблюдается физическая и психическая зависимость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ирта\Downloads\0a5199a7b01a0bdcd1042a4c2b129b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05017"/>
            <a:ext cx="2109788" cy="25997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20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получения «отличного» эффекта, токсикоманы засовывают голову в пакет и наполняют его газом, после чего вдыхают содержимое. Такие действия приводят к помутнению и потере сознания и удушья этим самым пакетом.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ирта\Downloads\552300-img_1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968552" cy="26642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35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0872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одном таком "сеансе" токсикоман вдыхает отравляющее вещество в концентрации, в 50-100 раз превышающей предельно допустимые нормы. В настоящее время чаще всего вдыхают газ, применяемый в зажигалках, который содержит 75-89% бутана, 5-25% изобутана, а также некоторое количество пропана и других летучих углеводородов.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зажигалке газ находится в сжиженном состоянии и под давлением, однако при атмосферном давлении он расширяется и становится летучим. Для того, чтобы легче было заметить возможную протечку газа из зажигалки, в смесь газов, изначально не имеющую запаха, добавляют ароматические вещества.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207</TotalTime>
  <Words>972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Последствия употребления ПАВ</vt:lpstr>
      <vt:lpstr>Токсикомания газом.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употребляют школьники?</vt:lpstr>
      <vt:lpstr>С каждым годом подростки придумывают разные виды и формы употребления ПАВ. Сейчас популярностью у подростков пользуется нюхательный табак – снафф.  Именно таким американским словечком называет молодежь нюхательный табак.</vt:lpstr>
      <vt:lpstr>  Снафф (snuff) – это обычный табак, перемолотый до мельчайших пылевых частиц. Такой табак не курят, а либо нюхают (сухой табак), либо закладывают за губу (влажный снафф). Учащиеся 8-9 –х классов употребляют снафф. </vt:lpstr>
      <vt:lpstr>     Учащиеся 5-7 –х  классов используют электронные сигареты.    </vt:lpstr>
      <vt:lpstr>      Вейперы — (от анг. vapor — пар) сторонники различного вида электронных сигарет и процесса выдыхания ароматизированного пара. Точно известно о больших сообществах вейперов в США и Европе и с недавнего времени в России.</vt:lpstr>
      <vt:lpstr>Учащиеся 9-11-х классов чаще употребляют кальян.</vt:lpstr>
      <vt:lpstr>Презентация PowerPoint</vt:lpstr>
      <vt:lpstr>  За обычный одночасовой сеанс курения кальяна человек вдыхает в 100–200  раз большее количество дыма по сравнению с выкуренной сигаретой. 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Токсикомания газом.</dc:title>
  <dc:creator>Мирта</dc:creator>
  <cp:lastModifiedBy>1</cp:lastModifiedBy>
  <cp:revision>14</cp:revision>
  <dcterms:created xsi:type="dcterms:W3CDTF">2018-09-19T17:38:29Z</dcterms:created>
  <dcterms:modified xsi:type="dcterms:W3CDTF">2018-10-24T04:44:23Z</dcterms:modified>
</cp:coreProperties>
</file>